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5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10.png" ContentType="image/png"/>
  <Override PartName="/ppt/media/image9.png" ContentType="image/png"/>
  <Override PartName="/ppt/media/image14.png" ContentType="image/png"/>
  <Override PartName="/ppt/media/image15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19983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99040" y="435636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9904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10236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3000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86132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9904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3000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86132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1" lang="pt-BR" sz="3200" spc="-1" strike="noStrike">
              <a:solidFill>
                <a:srgbClr val="04617b"/>
              </a:solidFill>
              <a:latin typeface="Source Sans Pro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99040" y="121320"/>
            <a:ext cx="1079856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1" lang="pt-BR" sz="3200" spc="-1" strike="noStrike">
              <a:solidFill>
                <a:srgbClr val="04617b"/>
              </a:solidFill>
              <a:latin typeface="Source Sans Pro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9904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1" lang="pt-BR" sz="3200" spc="-1" strike="noStrike">
              <a:solidFill>
                <a:srgbClr val="04617b"/>
              </a:solidFill>
              <a:latin typeface="Source Sans Pro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10236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99040" y="435636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99040" y="435636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9904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10236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23000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86132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9904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23000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86132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1" lang="pt-BR" sz="3200" spc="-1" strike="noStrike">
              <a:solidFill>
                <a:srgbClr val="04617b"/>
              </a:solidFill>
              <a:latin typeface="Source Sans Pro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99040" y="121320"/>
            <a:ext cx="1079856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1" lang="pt-BR" sz="3200" spc="-1" strike="noStrike">
              <a:solidFill>
                <a:srgbClr val="04617b"/>
              </a:solidFill>
              <a:latin typeface="Source Sans Pro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9904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10236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99040" y="435636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99040" y="435636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59904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10236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23000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861320" y="192024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59904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23000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7861320" y="4356360"/>
            <a:ext cx="345780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99040" y="121320"/>
            <a:ext cx="1079856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1" lang="pt-BR" sz="3200" spc="-1" strike="noStrike">
              <a:solidFill>
                <a:srgbClr val="04617b"/>
              </a:solidFill>
              <a:latin typeface="Source Sans Pro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9904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102360" y="435636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102360" y="1920240"/>
            <a:ext cx="524088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99040" y="4356360"/>
            <a:ext cx="10739520" cy="222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Source Sans Pr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563040" y="6887160"/>
            <a:ext cx="279540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400" spc="-1" strike="noStrike">
                <a:solidFill>
                  <a:srgbClr val="dbf5f9"/>
                </a:solidFill>
                <a:latin typeface="Source Sans Pro"/>
              </a:rPr>
              <a:t>&lt;date/time&gt;</a:t>
            </a:r>
            <a:endParaRPr b="0" lang="pt-BR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66560" y="6887160"/>
            <a:ext cx="380304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pt-BR" sz="2400" spc="-1" strike="noStrike">
                <a:solidFill>
                  <a:srgbClr val="dbf5f9"/>
                </a:solidFill>
                <a:latin typeface="Source Sans Pro"/>
              </a:rPr>
              <a:t>&lt;footer&gt;</a:t>
            </a:r>
            <a:endParaRPr b="0" lang="pt-BR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566200" y="6887160"/>
            <a:ext cx="279540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296069FC-C3B5-4BD4-8738-9620CE04B4FE}" type="slidenum">
              <a:rPr b="0" lang="pt-BR" sz="2400" spc="-1" strike="noStrike">
                <a:solidFill>
                  <a:srgbClr val="dbf5f9"/>
                </a:solidFill>
                <a:latin typeface="Source Sans Pro"/>
              </a:rPr>
              <a:t>&lt;number&gt;</a:t>
            </a:fld>
            <a:endParaRPr b="0" lang="pt-BR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48640" y="301320"/>
            <a:ext cx="10798560" cy="44535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r>
              <a:rPr b="0" lang="pt-BR" sz="8000" spc="-1" strike="noStrike">
                <a:solidFill>
                  <a:srgbClr val="04617b"/>
                </a:solidFill>
                <a:latin typeface="Source Sans Pro Light"/>
              </a:rPr>
              <a:t>Click to edit the title text format</a:t>
            </a:r>
            <a:endParaRPr b="0" lang="pt-BR" sz="8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52960" y="5216400"/>
            <a:ext cx="10789920" cy="1550160"/>
          </a:xfrm>
          <a:prstGeom prst="rect">
            <a:avLst/>
          </a:prstGeom>
        </p:spPr>
        <p:txBody>
          <a:bodyPr lIns="0" rIns="0" tIns="0" bIns="0">
            <a:normAutofit fontScale="35000"/>
          </a:bodyPr>
          <a:p>
            <a:pPr marL="432000" indent="-324000">
              <a:spcAft>
                <a:spcPts val="123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dbf5f9"/>
                </a:solidFill>
                <a:latin typeface="Source Sans Pro"/>
              </a:rPr>
              <a:t>Click to edit the outline text format</a:t>
            </a:r>
            <a:endParaRPr b="0" lang="pt-BR" sz="2800" spc="-1" strike="noStrike">
              <a:solidFill>
                <a:srgbClr val="dbf5f9"/>
              </a:solidFill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b="0" lang="pt-BR" sz="2200" spc="-1" strike="noStrike">
                <a:solidFill>
                  <a:srgbClr val="dbf5f9"/>
                </a:solidFill>
                <a:latin typeface="Source Sans Pro"/>
              </a:rPr>
              <a:t>Second Outline Level</a:t>
            </a:r>
            <a:endParaRPr b="0" lang="pt-BR" sz="2200" spc="-1" strike="noStrike">
              <a:solidFill>
                <a:srgbClr val="dbf5f9"/>
              </a:solidFill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dbf5f9"/>
                </a:solidFill>
                <a:latin typeface="Source Sans Pro"/>
              </a:rPr>
              <a:t>Third Outline Level</a:t>
            </a:r>
            <a:endParaRPr b="0" lang="pt-BR" sz="2400" spc="-1" strike="noStrike">
              <a:solidFill>
                <a:srgbClr val="dbf5f9"/>
              </a:solidFill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dbf5f9"/>
                </a:solidFill>
                <a:latin typeface="Source Sans Pro"/>
              </a:rPr>
              <a:t>Fourth Outline Level</a:t>
            </a:r>
            <a:endParaRPr b="0" lang="pt-BR" sz="2000" spc="-1" strike="noStrike">
              <a:solidFill>
                <a:srgbClr val="dbf5f9"/>
              </a:solidFill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dbf5f9"/>
                </a:solidFill>
                <a:latin typeface="Source Sans Pro"/>
              </a:rPr>
              <a:t>Fifth Outline Level</a:t>
            </a:r>
            <a:endParaRPr b="0" lang="pt-BR" sz="2000" spc="-1" strike="noStrike">
              <a:solidFill>
                <a:srgbClr val="dbf5f9"/>
              </a:solidFill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dbf5f9"/>
                </a:solidFill>
                <a:latin typeface="Source Sans Pro"/>
              </a:rPr>
              <a:t>Sixth Outline Level</a:t>
            </a:r>
            <a:endParaRPr b="0" lang="pt-BR" sz="2000" spc="-1" strike="noStrike">
              <a:solidFill>
                <a:srgbClr val="dbf5f9"/>
              </a:solidFill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dbf5f9"/>
                </a:solidFill>
                <a:latin typeface="Source Sans Pro"/>
              </a:rPr>
              <a:t>Seventh Outline Level</a:t>
            </a:r>
            <a:endParaRPr b="0" lang="pt-BR" sz="2000" spc="-1" strike="noStrike">
              <a:solidFill>
                <a:srgbClr val="dbf5f9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r>
              <a:rPr b="0" lang="pt-BR" sz="6000" spc="-1" strike="noStrike">
                <a:solidFill>
                  <a:srgbClr val="ffffff"/>
                </a:solidFill>
                <a:latin typeface="Source Sans Pro Light"/>
              </a:rPr>
              <a:t>Click to edit the title text format</a:t>
            </a:r>
            <a:endParaRPr b="0" lang="pt-BR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Source Sans Pro"/>
              </a:rPr>
              <a:t>Click to edit the outline text format</a:t>
            </a:r>
            <a:endParaRPr b="0" lang="pt-BR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Source Sans Pro"/>
              </a:rPr>
              <a:t>Second Outline Level</a:t>
            </a:r>
            <a:endParaRPr b="0" lang="pt-BR" sz="28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Source Sans Pro"/>
              </a:rPr>
              <a:t>Third Outline Level</a:t>
            </a:r>
            <a:endParaRPr b="0" lang="pt-BR" sz="2400" spc="-1" strike="noStrike"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latin typeface="Source Sans Pro"/>
              </a:rPr>
              <a:t>Fourth Outline Level</a:t>
            </a:r>
            <a:endParaRPr b="0" lang="pt-BR" sz="2400" spc="-1" strike="noStrike"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Source Sans Pro"/>
              </a:rPr>
              <a:t>Fifth Outline Level</a:t>
            </a:r>
            <a:endParaRPr b="0" lang="pt-BR" sz="2400" spc="-1" strike="noStrike"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Source Sans Pro"/>
              </a:rPr>
              <a:t>Sixth Outline Level</a:t>
            </a:r>
            <a:endParaRPr b="0" lang="pt-BR" sz="2400" spc="-1" strike="noStrike"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Source Sans Pro"/>
              </a:rPr>
              <a:t>Seventh Outline Level</a:t>
            </a:r>
            <a:endParaRPr b="0" lang="pt-BR" sz="2400" spc="-1" strike="noStrike">
              <a:latin typeface="Source Sans Pro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599040" y="6887160"/>
            <a:ext cx="279540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400" spc="-1" strike="noStrike">
                <a:solidFill>
                  <a:srgbClr val="484848"/>
                </a:solidFill>
                <a:latin typeface="Source Sans Pro"/>
              </a:rPr>
              <a:t>&lt;date/time&gt;</a:t>
            </a:r>
            <a:endParaRPr b="0" lang="pt-BR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102560" y="6887160"/>
            <a:ext cx="380304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pt-BR" sz="2400" spc="-1" strike="noStrike">
                <a:solidFill>
                  <a:srgbClr val="484848"/>
                </a:solidFill>
                <a:latin typeface="Source Sans Pro"/>
              </a:rPr>
              <a:t>&lt;footer&gt;</a:t>
            </a:r>
            <a:endParaRPr b="0" lang="pt-BR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02200" y="6887160"/>
            <a:ext cx="279540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64D93128-56EE-4C7F-9402-1D3DD7EAD201}" type="slidenum">
              <a:rPr b="0" lang="pt-BR" sz="2400" spc="-1" strike="noStrike">
                <a:solidFill>
                  <a:srgbClr val="484848"/>
                </a:solidFill>
                <a:latin typeface="Source Sans Pro"/>
              </a:rPr>
              <a:t>&lt;number&gt;</a:t>
            </a:fld>
            <a:endParaRPr b="0" lang="pt-BR" sz="2400" spc="-1" strike="noStrike">
              <a:solidFill>
                <a:srgbClr val="484848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0" lang="pt-BR" sz="6000" spc="-1" strike="noStrike">
                <a:solidFill>
                  <a:srgbClr val="04617b"/>
                </a:solidFill>
                <a:latin typeface="Source Sans Pro Light"/>
              </a:rPr>
              <a:t>Click to edit the title text format</a:t>
            </a:r>
            <a:endParaRPr b="0" lang="pt-BR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2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Source Sans Pro"/>
              </a:rPr>
              <a:t>Click to edit the outline text format</a:t>
            </a:r>
            <a:endParaRPr b="0" lang="pt-BR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Source Sans Pro"/>
              </a:rPr>
              <a:t>Second Outline Level</a:t>
            </a:r>
            <a:endParaRPr b="0" lang="pt-BR" sz="28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Source Sans Pro"/>
              </a:rPr>
              <a:t>Third Outline Level</a:t>
            </a:r>
            <a:endParaRPr b="0" lang="pt-BR" sz="2400" spc="-1" strike="noStrike"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latin typeface="Source Sans Pro"/>
              </a:rPr>
              <a:t>Fourth Outline Level</a:t>
            </a:r>
            <a:endParaRPr b="0" lang="pt-BR" sz="2400" spc="-1" strike="noStrike"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Source Sans Pro"/>
              </a:rPr>
              <a:t>Fifth Outline Level</a:t>
            </a:r>
            <a:endParaRPr b="0" lang="pt-BR" sz="2400" spc="-1" strike="noStrike"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Source Sans Pro"/>
              </a:rPr>
              <a:t>Sixth Outline Level</a:t>
            </a:r>
            <a:endParaRPr b="0" lang="pt-BR" sz="2400" spc="-1" strike="noStrike"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Source Sans Pro"/>
              </a:rPr>
              <a:t>Seventh Outline Level</a:t>
            </a:r>
            <a:endParaRPr b="0" lang="pt-BR" sz="2400" spc="-1" strike="noStrike">
              <a:latin typeface="Source Sans Pro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599040" y="6827760"/>
            <a:ext cx="279540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400" spc="-1" strike="noStrike">
                <a:solidFill>
                  <a:srgbClr val="484848"/>
                </a:solidFill>
                <a:latin typeface="Source Sans Pro"/>
              </a:rPr>
              <a:t>&lt;date/time&gt;</a:t>
            </a:r>
            <a:endParaRPr b="0" lang="pt-BR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102560" y="6827760"/>
            <a:ext cx="380304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pt-BR" sz="2400" spc="-1" strike="noStrike">
                <a:solidFill>
                  <a:srgbClr val="484848"/>
                </a:solidFill>
                <a:latin typeface="Source Sans Pro"/>
              </a:rPr>
              <a:t>&lt;footer&gt;</a:t>
            </a:r>
            <a:endParaRPr b="0" lang="pt-BR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9188640" y="6827760"/>
            <a:ext cx="225360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0AB8746B-31CC-42C1-8F3E-D5EE05A4CC92}" type="slidenum">
              <a:rPr b="0" lang="pt-BR" sz="2400" spc="-1" strike="noStrike">
                <a:solidFill>
                  <a:srgbClr val="484848"/>
                </a:solidFill>
                <a:latin typeface="Source Sans Pro"/>
              </a:rPr>
              <a:t>&lt;number&gt;</a:t>
            </a:fld>
            <a:endParaRPr b="0" lang="pt-BR" sz="2400" spc="-1" strike="noStrike">
              <a:solidFill>
                <a:srgbClr val="484848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48640" y="301320"/>
            <a:ext cx="10798560" cy="4453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pt-BR" sz="8000" spc="-1" strike="noStrike">
                <a:solidFill>
                  <a:srgbClr val="04617b"/>
                </a:solidFill>
                <a:latin typeface="Source Sans Pro Light"/>
              </a:rPr>
              <a:t>Estudo da mobilidade social em redes veiculares</a:t>
            </a:r>
            <a:endParaRPr b="0" lang="pt-BR" sz="8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52960" y="5216400"/>
            <a:ext cx="10789920" cy="155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r>
              <a:rPr b="1" lang="pt-BR" sz="3600" spc="-1" strike="noStrike">
                <a:solidFill>
                  <a:srgbClr val="dbf5f9"/>
                </a:solidFill>
                <a:latin typeface="Source Sans Pro"/>
              </a:rPr>
              <a:t>Prof.: Felipe Cunha</a:t>
            </a:r>
            <a:endParaRPr b="1" lang="pt-BR" sz="3600" spc="-1" strike="noStrike">
              <a:solidFill>
                <a:srgbClr val="dbf5f9"/>
              </a:solidFill>
              <a:latin typeface="Source Sans Pro"/>
            </a:endParaRPr>
          </a:p>
          <a:p>
            <a:r>
              <a:rPr b="1" lang="pt-BR" sz="3600" spc="-1" strike="noStrike">
                <a:solidFill>
                  <a:srgbClr val="dbf5f9"/>
                </a:solidFill>
                <a:latin typeface="Source Sans Pro"/>
              </a:rPr>
              <a:t>Aluno: Túlio Polido</a:t>
            </a:r>
            <a:endParaRPr b="1" lang="pt-BR" sz="3600" spc="-1" strike="noStrike">
              <a:solidFill>
                <a:srgbClr val="dbf5f9"/>
              </a:solidFill>
              <a:latin typeface="Source Sans Pro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pt-BR" sz="3600" spc="-1" strike="noStrike">
                <a:solidFill>
                  <a:srgbClr val="ffffff"/>
                </a:solidFill>
                <a:latin typeface="Al Bayan"/>
              </a:rPr>
              <a:t>Estudo da mobilidade social em redes veiculares</a:t>
            </a:r>
            <a:endParaRPr b="0" lang="pt-BR" sz="3600" spc="-1" strike="noStrike">
              <a:solidFill>
                <a:srgbClr val="ffffff"/>
              </a:solidFill>
              <a:latin typeface="Al Bayan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99040" y="1920240"/>
            <a:ext cx="10739520" cy="2327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Source Sans Pro"/>
              </a:rPr>
              <a:t>O que levou ao início dessa pesquisa?</a:t>
            </a:r>
            <a:endParaRPr b="0" lang="pt-BR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Source Sans Pro"/>
              </a:rPr>
              <a:t>Persistência no problema de trânsito nas grandes metrópoles.</a:t>
            </a:r>
            <a:endParaRPr b="0" lang="pt-BR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Source Sans Pro"/>
              </a:rPr>
              <a:t>Necessidade de entender melhor o funcionamento orgânico da mobilidade social em veículos.</a:t>
            </a:r>
            <a:endParaRPr b="0" lang="pt-BR" sz="2800" spc="-1" strike="noStrike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b="0" lang="pt-BR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endParaRPr b="0" lang="pt-BR" sz="2800" spc="-1" strike="noStrike">
              <a:latin typeface="Source Sans Pro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1440000" y="4407840"/>
            <a:ext cx="4285800" cy="2864160"/>
          </a:xfrm>
          <a:prstGeom prst="rect">
            <a:avLst/>
          </a:prstGeom>
          <a:ln>
            <a:noFill/>
          </a:ln>
        </p:spPr>
      </p:pic>
      <p:sp>
        <p:nvSpPr>
          <p:cNvPr id="128" name="TextShape 3"/>
          <p:cNvSpPr txBox="1"/>
          <p:nvPr/>
        </p:nvSpPr>
        <p:spPr>
          <a:xfrm>
            <a:off x="5904000" y="6908760"/>
            <a:ext cx="3498840" cy="326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spAutoFit/>
          </a:bodyPr>
          <a:p>
            <a:r>
              <a:rPr b="0" lang="pt-BR" sz="1600" spc="-1" strike="noStrike">
                <a:latin typeface="Source Sans Pro"/>
              </a:rPr>
              <a:t>(Foto: buzrael/Flickr/Creative Commons)</a:t>
            </a:r>
            <a:endParaRPr b="0" lang="pt-BR" sz="1600" spc="-1" strike="noStrike">
              <a:latin typeface="Source Sans Pro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pt-BR" sz="3600" spc="-1" strike="noStrike">
                <a:solidFill>
                  <a:srgbClr val="ffffff"/>
                </a:solidFill>
                <a:latin typeface="Al Bayan"/>
              </a:rPr>
              <a:t>Estudo da mobilidade social em redes veiculares</a:t>
            </a:r>
            <a:endParaRPr b="0" lang="pt-BR" sz="3600" spc="-1" strike="noStrike">
              <a:solidFill>
                <a:srgbClr val="ffffff"/>
              </a:solidFill>
              <a:latin typeface="Al Bayan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599040" y="192024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Source Sans Pro"/>
              </a:rPr>
              <a:t>Objetivo da pesquisa:</a:t>
            </a:r>
            <a:endParaRPr b="0" lang="pt-BR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Source Sans Pro"/>
              </a:rPr>
              <a:t>Inspecionar o tráfego de veículos de Roma.</a:t>
            </a:r>
            <a:endParaRPr b="0" lang="pt-BR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Source Sans Pro"/>
              </a:rPr>
              <a:t>Estabelecer técnicas na avaliação do trânsito de outras cidades. </a:t>
            </a:r>
            <a:endParaRPr b="0" lang="pt-BR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Source Sans Pro"/>
              </a:rPr>
              <a:t>Provar a existência de padrões de comportamento.</a:t>
            </a:r>
            <a:endParaRPr b="0" lang="pt-BR" sz="2800" spc="-1" strike="noStrike">
              <a:latin typeface="Source Sans Pro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pt-BR" sz="3600" spc="-1" strike="noStrike">
                <a:solidFill>
                  <a:srgbClr val="ffffff"/>
                </a:solidFill>
                <a:latin typeface="Al Bayan"/>
              </a:rPr>
              <a:t>Metodologias utilizadas:</a:t>
            </a:r>
            <a:endParaRPr b="0" lang="pt-BR" sz="3600" spc="-1" strike="noStrike">
              <a:solidFill>
                <a:srgbClr val="ffffff"/>
              </a:solidFill>
              <a:latin typeface="Al Bayan"/>
            </a:endParaRPr>
          </a:p>
        </p:txBody>
      </p:sp>
      <p:sp>
        <p:nvSpPr>
          <p:cNvPr id="132" name="TextShape 2"/>
          <p:cNvSpPr txBox="1"/>
          <p:nvPr/>
        </p:nvSpPr>
        <p:spPr>
          <a:xfrm rot="21593400">
            <a:off x="594720" y="1594080"/>
            <a:ext cx="10780200" cy="86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Source Sans Pro"/>
              </a:rPr>
              <a:t>Densidade de veículos X Hora do dia</a:t>
            </a:r>
            <a:endParaRPr b="0" lang="pt-BR" sz="3200" spc="-1" strike="noStrike">
              <a:latin typeface="Source Sans Pro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2338200" y="2124000"/>
            <a:ext cx="7224120" cy="541800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pt-BR" sz="3600" spc="-1" strike="noStrike">
                <a:solidFill>
                  <a:srgbClr val="ffffff"/>
                </a:solidFill>
                <a:latin typeface="Al Bayan"/>
              </a:rPr>
              <a:t>Mapas de calor:</a:t>
            </a:r>
            <a:endParaRPr b="0" lang="pt-BR" sz="3600" spc="-1" strike="noStrike">
              <a:solidFill>
                <a:srgbClr val="ffffff"/>
              </a:solidFill>
              <a:latin typeface="Al Bayan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288000" y="2012760"/>
            <a:ext cx="5760000" cy="432000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3"/>
          <a:stretch/>
        </p:blipFill>
        <p:spPr>
          <a:xfrm>
            <a:off x="6028200" y="1944000"/>
            <a:ext cx="5851800" cy="438876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pt-BR" sz="3600" spc="-1" strike="noStrike">
                <a:solidFill>
                  <a:srgbClr val="ffffff"/>
                </a:solidFill>
                <a:latin typeface="Al Bayan"/>
              </a:rPr>
              <a:t>Mapas de calor:</a:t>
            </a:r>
            <a:endParaRPr b="0" lang="pt-BR" sz="3600" spc="-1" strike="noStrike">
              <a:solidFill>
                <a:srgbClr val="ffffff"/>
              </a:solidFill>
              <a:latin typeface="Al Bayan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216000" y="2091240"/>
            <a:ext cx="5851800" cy="438876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3"/>
          <a:stretch/>
        </p:blipFill>
        <p:spPr>
          <a:xfrm>
            <a:off x="5942520" y="2019240"/>
            <a:ext cx="5851800" cy="438876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pt-BR" sz="3600" spc="-1" strike="noStrike">
                <a:solidFill>
                  <a:srgbClr val="ffffff"/>
                </a:solidFill>
                <a:latin typeface="Al Bayan"/>
              </a:rPr>
              <a:t>Estudo da mobilidade social em redes veiculares</a:t>
            </a:r>
            <a:endParaRPr b="0" lang="pt-BR" sz="3600" spc="-1" strike="noStrike">
              <a:solidFill>
                <a:srgbClr val="ffffff"/>
              </a:solidFill>
              <a:latin typeface="Al Bayan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599040" y="192024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Source Sans Pro"/>
              </a:rPr>
              <a:t>Próximos passos:</a:t>
            </a:r>
            <a:endParaRPr b="0" lang="pt-BR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Source Sans Pro"/>
              </a:rPr>
              <a:t>Criar matriz de Origem/Destino.</a:t>
            </a:r>
            <a:endParaRPr b="0" lang="pt-BR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Source Sans Pro"/>
              </a:rPr>
              <a:t>Enriquecer a base de dados.</a:t>
            </a:r>
            <a:endParaRPr b="0" lang="pt-BR" sz="28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Source Sans Pro"/>
              </a:rPr>
              <a:t>Caracterizar a nova base e comparar seu comportamento com o da base inicial.</a:t>
            </a:r>
            <a:endParaRPr b="0" lang="pt-BR" sz="2800" spc="-1" strike="noStrike">
              <a:latin typeface="Source Sans Pro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LibreOffice/6.3.0.4$MacOSX_X86_64 LibreOffice_project/057fc023c990d676a43019934386b85b21a9ee99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2020-06-06T16:39:01Z</dcterms:created>
  <dc:creator/>
  <dc:description/>
  <dc:language>pt-BR</dc:language>
  <cp:lastModifiedBy/>
  <dcterms:modified xsi:type="dcterms:W3CDTF">2020-06-06T17:21:20Z</dcterms:modified>
  <cp:revision>2</cp:revision>
  <dc:subject/>
  <dc:title>Vivid</dc:title>
</cp:coreProperties>
</file>